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962"/>
    <a:srgbClr val="4A206A"/>
    <a:srgbClr val="113164"/>
    <a:srgbClr val="BB1919"/>
    <a:srgbClr val="C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elestia-R1---OverlayTitle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3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9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2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4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9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1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3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5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4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7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6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706E7-937B-4823-9EF2-3FC31E4AE62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DB3AE-12C2-49A9-A46F-6E47338A7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D58-kOTuBY?autoplay=1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fireworks-rocket-new-year-s-day-574739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pixabay.com/photos/swimmer-sport-swim-water-crawl-167830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news/av/technology-50549634/lotus-evija-the-22m-electric-hypercar" TargetMode="External"/><Relationship Id="rId5" Type="http://schemas.openxmlformats.org/officeDocument/2006/relationships/hyperlink" Target="https://youtu.be/Ydm2fISVRxU" TargetMode="External"/><Relationship Id="rId4" Type="http://schemas.openxmlformats.org/officeDocument/2006/relationships/hyperlink" Target="https://ichef.bbci.co.uk/news/660/cpsprodpb/CD91/production/_91952625_breaking_image_large-3-1.png" TargetMode="External"/><Relationship Id="rId9" Type="http://schemas.openxmlformats.org/officeDocument/2006/relationships/hyperlink" Target="https://www.theguardian.com/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1038"/>
            <a:ext cx="10058400" cy="56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3777" y="6416523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Cumbria Student News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:randomBar dir="vert"/>
        <p:sndAc>
          <p:stSnd>
            <p:snd r:embed="rId2" name="News_Intro-Maximilien_-1801238420.wav"/>
          </p:stSnd>
        </p:sndAc>
      </p:transition>
    </mc:Choice>
    <mc:Fallback xmlns="">
      <p:transition spd="slow" advClick="0" advTm="1000">
        <p:randomBar dir="vert"/>
        <p:sndAc>
          <p:stSnd>
            <p:snd r:embed="rId4" name="News_Intro-Maximilien_-180123842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997337"/>
            <a:ext cx="9144000" cy="538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0" y="267629"/>
            <a:ext cx="9144000" cy="5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351"/>
            <a:ext cx="1524347" cy="50811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23" y="331537"/>
            <a:ext cx="6446177" cy="429744"/>
          </a:xfrm>
        </p:spPr>
      </p:pic>
      <p:pic>
        <p:nvPicPr>
          <p:cNvPr id="17" name="ZD58-kOTuBY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7213" y="1331913"/>
            <a:ext cx="5988050" cy="3368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63777" y="6416523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Cumbria Student News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1331874"/>
            <a:ext cx="23306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Headline here: You can wrap it over a few lines if needed</a:t>
            </a:r>
          </a:p>
          <a:p>
            <a:endParaRPr lang="en-GB" sz="1400" dirty="0" smtClean="0"/>
          </a:p>
          <a:p>
            <a:r>
              <a:rPr lang="en-GB" sz="1400" dirty="0" smtClean="0"/>
              <a:t>Brief description of what the video is about – look at a few new videos on the BBC to see what sort of description they use.</a:t>
            </a:r>
          </a:p>
          <a:p>
            <a:r>
              <a:rPr lang="en-GB" sz="1400" dirty="0" smtClean="0"/>
              <a:t>You don’t want to make this too long because the viewer will try to read it whilst watching your video.</a:t>
            </a:r>
          </a:p>
          <a:p>
            <a:endParaRPr lang="en-GB" sz="1400" dirty="0"/>
          </a:p>
          <a:p>
            <a:r>
              <a:rPr lang="en-GB" sz="1400" dirty="0" smtClean="0"/>
              <a:t>This video is set to </a:t>
            </a:r>
            <a:r>
              <a:rPr lang="en-GB" sz="1400" dirty="0" err="1" smtClean="0"/>
              <a:t>autoplay</a:t>
            </a:r>
            <a:r>
              <a:rPr lang="en-GB" sz="1400" dirty="0" smtClean="0"/>
              <a:t> and then the slide will move on after the video has finished.</a:t>
            </a:r>
            <a:endParaRPr lang="en-GB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0" y="5216932"/>
            <a:ext cx="5483961" cy="11694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61892" y="4951488"/>
            <a:ext cx="1206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In other news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6540357"/>
      </p:ext>
    </p:extLst>
  </p:cSld>
  <p:clrMapOvr>
    <a:masterClrMapping/>
  </p:clrMapOvr>
  <p:transition spd="slow" advClick="0" advTm="8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997337"/>
            <a:ext cx="9144000" cy="538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0" y="267629"/>
            <a:ext cx="9144000" cy="5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351"/>
            <a:ext cx="1524347" cy="50811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23" y="331537"/>
            <a:ext cx="6446177" cy="429744"/>
          </a:xfrm>
        </p:spPr>
      </p:pic>
      <p:sp>
        <p:nvSpPr>
          <p:cNvPr id="14" name="TextBox 13"/>
          <p:cNvSpPr txBox="1"/>
          <p:nvPr/>
        </p:nvSpPr>
        <p:spPr>
          <a:xfrm>
            <a:off x="8463777" y="6416523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Cumbria Student News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020" y="1255985"/>
            <a:ext cx="409327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Headline here: You can wrap it over a few lines if needed</a:t>
            </a:r>
          </a:p>
          <a:p>
            <a:endParaRPr lang="en-GB" sz="1400" dirty="0" smtClean="0"/>
          </a:p>
          <a:p>
            <a:r>
              <a:rPr lang="en-GB" sz="1400" dirty="0" smtClean="0"/>
              <a:t>On a text/image news page, you can flesh out any ideas or content that appeared in your video.</a:t>
            </a:r>
          </a:p>
          <a:p>
            <a:endParaRPr lang="en-GB" sz="1400" dirty="0"/>
          </a:p>
          <a:p>
            <a:r>
              <a:rPr lang="en-GB" sz="1400" dirty="0" smtClean="0"/>
              <a:t>You can describe any theories or additional resources that will back up what you have said. Longer sentences and short paragraphs are fine.</a:t>
            </a:r>
          </a:p>
          <a:p>
            <a:endParaRPr lang="en-GB" sz="1400" dirty="0"/>
          </a:p>
          <a:p>
            <a:r>
              <a:rPr lang="en-GB" sz="1400" b="1" dirty="0" smtClean="0"/>
              <a:t>I will pad out the rest of this column with dummy text: </a:t>
            </a:r>
            <a:r>
              <a:rPr lang="en-GB" sz="1400" dirty="0" smtClean="0"/>
              <a:t>Lorem ipsum </a:t>
            </a:r>
            <a:r>
              <a:rPr lang="en-GB" sz="1400" dirty="0" err="1" smtClean="0"/>
              <a:t>dolor</a:t>
            </a:r>
            <a:r>
              <a:rPr lang="en-GB" sz="1400" dirty="0" smtClean="0"/>
              <a:t> sit </a:t>
            </a:r>
            <a:r>
              <a:rPr lang="en-GB" sz="1400" dirty="0" err="1" smtClean="0"/>
              <a:t>amet</a:t>
            </a:r>
            <a:r>
              <a:rPr lang="en-GB" sz="1400" dirty="0" smtClean="0"/>
              <a:t>, </a:t>
            </a:r>
            <a:r>
              <a:rPr lang="en-GB" sz="1400" dirty="0" err="1" smtClean="0"/>
              <a:t>consectetur</a:t>
            </a:r>
            <a:r>
              <a:rPr lang="en-GB" sz="1400" dirty="0" smtClean="0"/>
              <a:t> </a:t>
            </a:r>
            <a:r>
              <a:rPr lang="en-GB" sz="1400" dirty="0" err="1" smtClean="0"/>
              <a:t>adipiscing</a:t>
            </a:r>
            <a:r>
              <a:rPr lang="en-GB" sz="1400" dirty="0" smtClean="0"/>
              <a:t> </a:t>
            </a:r>
            <a:r>
              <a:rPr lang="en-GB" sz="1400" dirty="0" err="1" smtClean="0"/>
              <a:t>elit</a:t>
            </a:r>
            <a:r>
              <a:rPr lang="en-GB" sz="1400" dirty="0" smtClean="0"/>
              <a:t>. </a:t>
            </a:r>
            <a:r>
              <a:rPr lang="en-GB" sz="1400" dirty="0" err="1" smtClean="0"/>
              <a:t>Sed</a:t>
            </a:r>
            <a:r>
              <a:rPr lang="en-GB" sz="1400" dirty="0" smtClean="0"/>
              <a:t> </a:t>
            </a:r>
            <a:r>
              <a:rPr lang="en-GB" sz="1400" dirty="0" err="1" smtClean="0"/>
              <a:t>vel</a:t>
            </a:r>
            <a:r>
              <a:rPr lang="en-GB" sz="1400" dirty="0" smtClean="0"/>
              <a:t> </a:t>
            </a:r>
            <a:r>
              <a:rPr lang="en-GB" sz="1400" dirty="0" err="1" smtClean="0"/>
              <a:t>tortor</a:t>
            </a:r>
            <a:r>
              <a:rPr lang="en-GB" sz="1400" dirty="0" smtClean="0"/>
              <a:t> et </a:t>
            </a:r>
            <a:r>
              <a:rPr lang="en-GB" sz="1400" dirty="0" err="1" smtClean="0"/>
              <a:t>enim</a:t>
            </a:r>
            <a:r>
              <a:rPr lang="en-GB" sz="1400" dirty="0" smtClean="0"/>
              <a:t> </a:t>
            </a:r>
            <a:r>
              <a:rPr lang="en-GB" sz="1400" dirty="0" err="1" smtClean="0"/>
              <a:t>mattis</a:t>
            </a:r>
            <a:r>
              <a:rPr lang="en-GB" sz="1400" dirty="0" smtClean="0"/>
              <a:t> </a:t>
            </a:r>
            <a:r>
              <a:rPr lang="en-GB" sz="1400" dirty="0" err="1" smtClean="0"/>
              <a:t>condimentum</a:t>
            </a:r>
            <a:r>
              <a:rPr lang="en-GB" sz="1400" dirty="0" smtClean="0"/>
              <a:t>. </a:t>
            </a:r>
            <a:r>
              <a:rPr lang="en-GB" sz="1400" dirty="0" err="1" smtClean="0"/>
              <a:t>Fusce</a:t>
            </a:r>
            <a:r>
              <a:rPr lang="en-GB" sz="1400" dirty="0" smtClean="0"/>
              <a:t> </a:t>
            </a:r>
            <a:r>
              <a:rPr lang="en-GB" sz="1400" dirty="0" err="1" smtClean="0"/>
              <a:t>quis</a:t>
            </a:r>
            <a:r>
              <a:rPr lang="en-GB" sz="1400" dirty="0" smtClean="0"/>
              <a:t> </a:t>
            </a:r>
            <a:r>
              <a:rPr lang="en-GB" sz="1400" dirty="0" err="1" smtClean="0"/>
              <a:t>turpis</a:t>
            </a:r>
            <a:r>
              <a:rPr lang="en-GB" sz="1400" dirty="0" smtClean="0"/>
              <a:t> sit </a:t>
            </a:r>
            <a:r>
              <a:rPr lang="en-GB" sz="1400" dirty="0" err="1" smtClean="0"/>
              <a:t>amet</a:t>
            </a:r>
            <a:r>
              <a:rPr lang="en-GB" sz="1400" dirty="0" smtClean="0"/>
              <a:t> ligula </a:t>
            </a:r>
            <a:r>
              <a:rPr lang="en-GB" sz="1400" dirty="0" err="1" smtClean="0"/>
              <a:t>pellentesque</a:t>
            </a:r>
            <a:r>
              <a:rPr lang="en-GB" sz="1400" dirty="0" smtClean="0"/>
              <a:t> convallis. </a:t>
            </a:r>
            <a:r>
              <a:rPr lang="en-GB" sz="1400" dirty="0" err="1" smtClean="0"/>
              <a:t>Nullam</a:t>
            </a:r>
            <a:r>
              <a:rPr lang="en-GB" sz="1400" dirty="0" smtClean="0"/>
              <a:t> </a:t>
            </a:r>
            <a:r>
              <a:rPr lang="en-GB" sz="1400" dirty="0" err="1" smtClean="0"/>
              <a:t>vel</a:t>
            </a:r>
            <a:r>
              <a:rPr lang="en-GB" sz="1400" dirty="0" smtClean="0"/>
              <a:t> </a:t>
            </a:r>
            <a:r>
              <a:rPr lang="en-GB" sz="1400" dirty="0" err="1" smtClean="0"/>
              <a:t>diam</a:t>
            </a:r>
            <a:r>
              <a:rPr lang="en-GB" sz="1400" dirty="0" smtClean="0"/>
              <a:t> </a:t>
            </a:r>
            <a:r>
              <a:rPr lang="en-GB" sz="1400" dirty="0" err="1" smtClean="0"/>
              <a:t>lobortis</a:t>
            </a:r>
            <a:r>
              <a:rPr lang="en-GB" sz="1400" dirty="0" smtClean="0"/>
              <a:t> </a:t>
            </a:r>
            <a:r>
              <a:rPr lang="en-GB" sz="1400" dirty="0" err="1" smtClean="0"/>
              <a:t>massa</a:t>
            </a:r>
            <a:r>
              <a:rPr lang="en-GB" sz="1400" dirty="0" smtClean="0"/>
              <a:t> </a:t>
            </a:r>
            <a:r>
              <a:rPr lang="en-GB" sz="1400" dirty="0" err="1" smtClean="0"/>
              <a:t>tristique</a:t>
            </a:r>
            <a:r>
              <a:rPr lang="en-GB" sz="1400" dirty="0" smtClean="0"/>
              <a:t> </a:t>
            </a:r>
            <a:r>
              <a:rPr lang="en-GB" sz="1400" dirty="0" err="1" smtClean="0"/>
              <a:t>maximus</a:t>
            </a:r>
            <a:r>
              <a:rPr lang="en-GB" sz="1400" dirty="0" smtClean="0"/>
              <a:t>. </a:t>
            </a:r>
            <a:r>
              <a:rPr lang="en-GB" sz="1400" dirty="0" err="1" smtClean="0"/>
              <a:t>Curabitur</a:t>
            </a:r>
            <a:r>
              <a:rPr lang="en-GB" sz="1400" dirty="0" smtClean="0"/>
              <a:t> </a:t>
            </a:r>
            <a:r>
              <a:rPr lang="en-GB" sz="1400" dirty="0" err="1" smtClean="0"/>
              <a:t>blandit</a:t>
            </a:r>
            <a:r>
              <a:rPr lang="en-GB" sz="1400" dirty="0" smtClean="0"/>
              <a:t> </a:t>
            </a:r>
            <a:r>
              <a:rPr lang="en-GB" sz="1400" dirty="0" err="1" smtClean="0"/>
              <a:t>volutpat</a:t>
            </a:r>
            <a:r>
              <a:rPr lang="en-GB" sz="1400" dirty="0" smtClean="0"/>
              <a:t> ex, non </a:t>
            </a:r>
            <a:r>
              <a:rPr lang="en-GB" sz="1400" dirty="0" err="1" smtClean="0"/>
              <a:t>consequat</a:t>
            </a:r>
            <a:r>
              <a:rPr lang="en-GB" sz="1400" dirty="0" smtClean="0"/>
              <a:t> </a:t>
            </a:r>
            <a:r>
              <a:rPr lang="en-GB" sz="1400" dirty="0" err="1" smtClean="0"/>
              <a:t>tortor</a:t>
            </a:r>
            <a:r>
              <a:rPr lang="en-GB" sz="1400" dirty="0" smtClean="0"/>
              <a:t> </a:t>
            </a:r>
            <a:r>
              <a:rPr lang="en-GB" sz="1400" dirty="0" err="1" smtClean="0"/>
              <a:t>ornare</a:t>
            </a:r>
            <a:r>
              <a:rPr lang="en-GB" sz="1400" dirty="0" smtClean="0"/>
              <a:t> at. </a:t>
            </a:r>
            <a:r>
              <a:rPr lang="en-GB" sz="1400" dirty="0" err="1" smtClean="0"/>
              <a:t>Etiam</a:t>
            </a:r>
            <a:r>
              <a:rPr lang="en-GB" sz="1400" dirty="0" smtClean="0"/>
              <a:t> </a:t>
            </a:r>
            <a:r>
              <a:rPr lang="en-GB" sz="1400" dirty="0" err="1" smtClean="0"/>
              <a:t>blandit</a:t>
            </a:r>
            <a:r>
              <a:rPr lang="en-GB" sz="1400" dirty="0" smtClean="0"/>
              <a:t> non ante </a:t>
            </a:r>
            <a:r>
              <a:rPr lang="en-GB" sz="1400" dirty="0" err="1" smtClean="0"/>
              <a:t>ut</a:t>
            </a:r>
            <a:r>
              <a:rPr lang="en-GB" sz="1400" dirty="0" smtClean="0"/>
              <a:t> </a:t>
            </a:r>
            <a:r>
              <a:rPr lang="en-GB" sz="1400" dirty="0" err="1" smtClean="0"/>
              <a:t>mollis</a:t>
            </a:r>
            <a:r>
              <a:rPr lang="en-GB" sz="1400" dirty="0" smtClean="0"/>
              <a:t>. </a:t>
            </a:r>
            <a:r>
              <a:rPr lang="en-GB" sz="1400" dirty="0" err="1" smtClean="0"/>
              <a:t>Duis</a:t>
            </a:r>
            <a:r>
              <a:rPr lang="en-GB" sz="1400" dirty="0" smtClean="0"/>
              <a:t> </a:t>
            </a:r>
            <a:r>
              <a:rPr lang="en-GB" sz="1400" dirty="0" err="1" smtClean="0"/>
              <a:t>vel</a:t>
            </a:r>
            <a:r>
              <a:rPr lang="en-GB" sz="1400" dirty="0" smtClean="0"/>
              <a:t> </a:t>
            </a:r>
            <a:r>
              <a:rPr lang="en-GB" sz="1400" dirty="0" err="1" smtClean="0"/>
              <a:t>augue</a:t>
            </a:r>
            <a:r>
              <a:rPr lang="en-GB" sz="1400" dirty="0" smtClean="0"/>
              <a:t> pharetra, dictum </a:t>
            </a:r>
            <a:r>
              <a:rPr lang="en-GB" sz="1400" dirty="0" err="1" smtClean="0"/>
              <a:t>velit</a:t>
            </a:r>
            <a:r>
              <a:rPr lang="en-GB" sz="1400" dirty="0" smtClean="0"/>
              <a:t> id, </a:t>
            </a:r>
            <a:r>
              <a:rPr lang="en-GB" sz="1400" dirty="0" err="1" smtClean="0"/>
              <a:t>maximus</a:t>
            </a:r>
            <a:r>
              <a:rPr lang="en-GB" sz="1400" dirty="0" smtClean="0"/>
              <a:t> </a:t>
            </a:r>
            <a:r>
              <a:rPr lang="en-GB" sz="1400" dirty="0" err="1" smtClean="0"/>
              <a:t>elit</a:t>
            </a:r>
            <a:r>
              <a:rPr lang="en-GB" sz="1400" dirty="0" smtClean="0"/>
              <a:t>. </a:t>
            </a:r>
            <a:r>
              <a:rPr lang="en-GB" sz="1400" dirty="0" err="1" smtClean="0"/>
              <a:t>Curabitur</a:t>
            </a:r>
            <a:r>
              <a:rPr lang="en-GB" sz="1400" dirty="0" smtClean="0"/>
              <a:t> </a:t>
            </a:r>
            <a:r>
              <a:rPr lang="en-GB" sz="1400" dirty="0" err="1" smtClean="0"/>
              <a:t>pellentesque</a:t>
            </a:r>
            <a:r>
              <a:rPr lang="en-GB" sz="1400" dirty="0" smtClean="0"/>
              <a:t> </a:t>
            </a:r>
            <a:r>
              <a:rPr lang="en-GB" sz="1400" dirty="0" err="1" smtClean="0"/>
              <a:t>efficitur</a:t>
            </a:r>
            <a:r>
              <a:rPr lang="en-GB" sz="1400" dirty="0" smtClean="0"/>
              <a:t> </a:t>
            </a:r>
            <a:r>
              <a:rPr lang="en-GB" sz="1400" dirty="0" err="1" smtClean="0"/>
              <a:t>urna</a:t>
            </a:r>
            <a:r>
              <a:rPr lang="en-GB" sz="1400" dirty="0" smtClean="0"/>
              <a:t> </a:t>
            </a:r>
            <a:r>
              <a:rPr lang="en-GB" sz="1400" dirty="0" err="1" smtClean="0"/>
              <a:t>finibus</a:t>
            </a:r>
            <a:r>
              <a:rPr lang="en-GB" sz="1400" dirty="0" smtClean="0"/>
              <a:t> </a:t>
            </a:r>
            <a:r>
              <a:rPr lang="en-GB" sz="1400" dirty="0" err="1" smtClean="0"/>
              <a:t>blandit</a:t>
            </a:r>
            <a:r>
              <a:rPr lang="en-GB" sz="1400" dirty="0" smtClean="0"/>
              <a:t>. Maecenas ac </a:t>
            </a:r>
            <a:r>
              <a:rPr lang="en-GB" sz="1400" dirty="0" err="1" smtClean="0"/>
              <a:t>laoreet</a:t>
            </a:r>
            <a:r>
              <a:rPr lang="en-GB" sz="1400" dirty="0" smtClean="0"/>
              <a:t> diam. </a:t>
            </a:r>
            <a:r>
              <a:rPr lang="en-GB" sz="1400" dirty="0" err="1" smtClean="0"/>
              <a:t>Nulla</a:t>
            </a:r>
            <a:r>
              <a:rPr lang="en-GB" sz="1400" dirty="0" smtClean="0"/>
              <a:t> </a:t>
            </a:r>
            <a:r>
              <a:rPr lang="en-GB" sz="1400" dirty="0" err="1" smtClean="0"/>
              <a:t>eu</a:t>
            </a:r>
            <a:r>
              <a:rPr lang="en-GB" sz="1400" dirty="0" smtClean="0"/>
              <a:t> mi magna.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00" y="1255984"/>
            <a:ext cx="4370449" cy="26154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69200" y="3871425"/>
            <a:ext cx="4093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You can treat this type of page like a newspaper and wrap your content over onto a second column.</a:t>
            </a:r>
          </a:p>
          <a:p>
            <a:endParaRPr lang="en-GB" sz="1400" dirty="0"/>
          </a:p>
          <a:p>
            <a:r>
              <a:rPr lang="en-GB" sz="1400" b="1" dirty="0" smtClean="0"/>
              <a:t>You could also add an audio track, of you reading out the content on the page, which can be set to </a:t>
            </a:r>
            <a:r>
              <a:rPr lang="en-GB" sz="1400" b="1" dirty="0" err="1" smtClean="0"/>
              <a:t>autoplay</a:t>
            </a:r>
            <a:r>
              <a:rPr lang="en-GB" sz="1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617427"/>
      </p:ext>
    </p:extLst>
  </p:cSld>
  <p:clrMapOvr>
    <a:masterClrMapping/>
  </p:clrMapOvr>
  <p:transition spd="med" advClick="0" advTm="10000">
    <p:fade/>
    <p:sndAc>
      <p:stSnd>
        <p:snd r:embed="rId2" name="party-crow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997337"/>
            <a:ext cx="9144000" cy="538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0" y="267629"/>
            <a:ext cx="9144000" cy="5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351"/>
            <a:ext cx="1524347" cy="50811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23" y="331537"/>
            <a:ext cx="6446177" cy="429744"/>
          </a:xfrm>
        </p:spPr>
      </p:pic>
      <p:sp>
        <p:nvSpPr>
          <p:cNvPr id="14" name="TextBox 13"/>
          <p:cNvSpPr txBox="1"/>
          <p:nvPr/>
        </p:nvSpPr>
        <p:spPr>
          <a:xfrm>
            <a:off x="8463777" y="6416523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Cumbria Student News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1520" y="1076906"/>
            <a:ext cx="8528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References</a:t>
            </a:r>
            <a:endParaRPr lang="en-GB" sz="1400" b="1" dirty="0"/>
          </a:p>
          <a:p>
            <a:endParaRPr lang="en-GB" sz="1600" dirty="0"/>
          </a:p>
          <a:p>
            <a:r>
              <a:rPr lang="en-GB" sz="1200" dirty="0"/>
              <a:t>BBC (2017) </a:t>
            </a:r>
            <a:r>
              <a:rPr lang="en-GB" sz="1200" i="1" dirty="0"/>
              <a:t>Breaking News</a:t>
            </a:r>
            <a:r>
              <a:rPr lang="en-GB" sz="1200" dirty="0"/>
              <a:t>. Available at: </a:t>
            </a:r>
            <a:r>
              <a:rPr lang="en-GB" sz="1200" dirty="0">
                <a:hlinkClick r:id="rId4"/>
              </a:rPr>
              <a:t>https://ichef.bbci.co.uk/news/660/cpsprodpb/CD91/production/_91952625_breaking_image_large-3-1.png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Hat Trick (2013) </a:t>
            </a:r>
            <a:r>
              <a:rPr lang="en-GB" sz="1200" i="1" dirty="0"/>
              <a:t>Pilot Wants Compensation | Armstrong and Miller</a:t>
            </a:r>
            <a:r>
              <a:rPr lang="en-GB" sz="1200" dirty="0"/>
              <a:t>. 20 May. Available at: </a:t>
            </a:r>
            <a:r>
              <a:rPr lang="en-GB" sz="1200" dirty="0">
                <a:hlinkClick r:id="rId5"/>
              </a:rPr>
              <a:t>https://youtu.be/Ydm2fISVRxU</a:t>
            </a:r>
            <a:r>
              <a:rPr lang="en-GB" sz="1200" dirty="0"/>
              <a:t> (Accessed: 5 December 2019)</a:t>
            </a:r>
          </a:p>
          <a:p>
            <a:endParaRPr lang="en-GB" sz="1200" dirty="0"/>
          </a:p>
          <a:p>
            <a:r>
              <a:rPr lang="en-GB" sz="1200" dirty="0"/>
              <a:t>BBC (2019) </a:t>
            </a:r>
            <a:r>
              <a:rPr lang="en-GB" sz="1200" i="1" dirty="0"/>
              <a:t>In other news (screenshot)</a:t>
            </a:r>
            <a:r>
              <a:rPr lang="en-GB" sz="1200" dirty="0"/>
              <a:t>. Available at: </a:t>
            </a:r>
            <a:r>
              <a:rPr lang="en-GB" sz="1200" dirty="0">
                <a:hlinkClick r:id="rId6"/>
              </a:rPr>
              <a:t>https://www.bbc.co.uk/news/av/technology-50549634/lotus-evija-the-22m-electric-hypercar</a:t>
            </a:r>
            <a:r>
              <a:rPr lang="en-GB" sz="1200" dirty="0"/>
              <a:t> (Accessed: 5 December 2019)</a:t>
            </a:r>
          </a:p>
          <a:p>
            <a:endParaRPr lang="en-GB" sz="1200" dirty="0"/>
          </a:p>
          <a:p>
            <a:r>
              <a:rPr lang="en-GB" sz="1200" dirty="0"/>
              <a:t>Lindner, J (2016) </a:t>
            </a:r>
            <a:r>
              <a:rPr lang="en-GB" sz="1200" i="1" dirty="0"/>
              <a:t>Road Swimming</a:t>
            </a:r>
            <a:r>
              <a:rPr lang="en-GB" sz="1200" dirty="0"/>
              <a:t>. Available at: </a:t>
            </a:r>
            <a:r>
              <a:rPr lang="en-GB" sz="1200" dirty="0">
                <a:hlinkClick r:id="rId7"/>
              </a:rPr>
              <a:t>https://pixabay.com/photos/swimmer-sport-swim-water-crawl-1678307/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 err="1"/>
              <a:t>Altmann</a:t>
            </a:r>
            <a:r>
              <a:rPr lang="en-GB" sz="1200" dirty="0"/>
              <a:t>, G. (2014) </a:t>
            </a:r>
            <a:r>
              <a:rPr lang="en-GB" sz="1200" i="1" dirty="0"/>
              <a:t>Fireworks rocket new years day</a:t>
            </a:r>
            <a:r>
              <a:rPr lang="en-GB" sz="1200" dirty="0"/>
              <a:t>. Available at: </a:t>
            </a:r>
            <a:r>
              <a:rPr lang="en-GB" sz="1200" dirty="0">
                <a:hlinkClick r:id="rId8"/>
              </a:rPr>
              <a:t>https://pixabay.com/photos/fireworks-rocket-new-year-s-day-574739/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Guardian (2019) </a:t>
            </a:r>
            <a:r>
              <a:rPr lang="en-GB" sz="1200" i="1" dirty="0"/>
              <a:t>Website toolbar (screenshot)</a:t>
            </a:r>
            <a:r>
              <a:rPr lang="en-GB" sz="1200" dirty="0"/>
              <a:t>. Available at: </a:t>
            </a:r>
            <a:r>
              <a:rPr lang="en-GB" sz="1200" dirty="0">
                <a:hlinkClick r:id="rId9"/>
              </a:rPr>
              <a:t>https://www.theguardian.com/uk</a:t>
            </a:r>
            <a:r>
              <a:rPr lang="en-GB" sz="1200" dirty="0"/>
              <a:t> </a:t>
            </a:r>
          </a:p>
          <a:p>
            <a:endParaRPr lang="en-GB" sz="1400" dirty="0"/>
          </a:p>
          <a:p>
            <a:endParaRPr lang="en-GB" sz="1600" dirty="0"/>
          </a:p>
          <a:p>
            <a:r>
              <a:rPr lang="en-GB" sz="1600" b="1" dirty="0"/>
              <a:t>No timing or time limits set on this page</a:t>
            </a:r>
          </a:p>
          <a:p>
            <a:endParaRPr lang="en-GB" sz="1600" b="1" dirty="0"/>
          </a:p>
          <a:p>
            <a:r>
              <a:rPr lang="en-GB" sz="1600" b="1" dirty="0"/>
              <a:t>This will be the final page and the presentation will stop here.</a:t>
            </a:r>
          </a:p>
        </p:txBody>
      </p:sp>
    </p:spTree>
    <p:extLst>
      <p:ext uri="{BB962C8B-B14F-4D97-AF65-F5344CB8AC3E}">
        <p14:creationId xmlns:p14="http://schemas.microsoft.com/office/powerpoint/2010/main" val="2410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435</Words>
  <Application>Microsoft Office PowerPoint</Application>
  <PresentationFormat>Widescreen</PresentationFormat>
  <Paragraphs>39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Cumbria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Meer, Sebastian (Dan)</dc:creator>
  <cp:lastModifiedBy>Meer, Sebastian (Dan)</cp:lastModifiedBy>
  <cp:revision>33</cp:revision>
  <dcterms:created xsi:type="dcterms:W3CDTF">2019-12-05T09:30:05Z</dcterms:created>
  <dcterms:modified xsi:type="dcterms:W3CDTF">2019-12-06T16:00:20Z</dcterms:modified>
</cp:coreProperties>
</file>